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88" r:id="rId6"/>
    <p:sldId id="289" r:id="rId7"/>
    <p:sldId id="277" r:id="rId8"/>
    <p:sldId id="33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334" r:id="rId18"/>
    <p:sldId id="336" r:id="rId19"/>
    <p:sldId id="266" r:id="rId20"/>
    <p:sldId id="275" r:id="rId21"/>
    <p:sldId id="271" r:id="rId22"/>
    <p:sldId id="268" r:id="rId23"/>
    <p:sldId id="286" r:id="rId24"/>
    <p:sldId id="287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23F2"/>
    <a:srgbClr val="5BE701"/>
    <a:srgbClr val="FF1513"/>
    <a:srgbClr val="7E0CF6"/>
    <a:srgbClr val="2DD571"/>
    <a:srgbClr val="A94500"/>
    <a:srgbClr val="FE5227"/>
    <a:srgbClr val="3CECDA"/>
    <a:srgbClr val="006600"/>
    <a:srgbClr val="FF3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9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0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6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2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0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4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2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64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2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2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2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5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77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5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03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8" y="213055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3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58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9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4" y="44070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4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1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33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792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350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09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467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28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8" y="1600226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37" y="1600226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86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47" y="153513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46" indent="0">
              <a:buNone/>
              <a:defRPr sz="2000" b="1"/>
            </a:lvl2pPr>
            <a:lvl3pPr marL="911692" indent="0">
              <a:buNone/>
              <a:defRPr sz="1700" b="1"/>
            </a:lvl3pPr>
            <a:lvl4pPr marL="1367535" indent="0">
              <a:buNone/>
              <a:defRPr sz="1600" b="1"/>
            </a:lvl4pPr>
            <a:lvl5pPr marL="1823382" indent="0">
              <a:buNone/>
              <a:defRPr sz="1600" b="1"/>
            </a:lvl5pPr>
            <a:lvl6pPr marL="2279226" indent="0">
              <a:buNone/>
              <a:defRPr sz="1600" b="1"/>
            </a:lvl6pPr>
            <a:lvl7pPr marL="2735073" indent="0">
              <a:buNone/>
              <a:defRPr sz="1600" b="1"/>
            </a:lvl7pPr>
            <a:lvl8pPr marL="3190919" indent="0">
              <a:buNone/>
              <a:defRPr sz="1600" b="1"/>
            </a:lvl8pPr>
            <a:lvl9pPr marL="36467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4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3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46" indent="0">
              <a:buNone/>
              <a:defRPr sz="2000" b="1"/>
            </a:lvl2pPr>
            <a:lvl3pPr marL="911692" indent="0">
              <a:buNone/>
              <a:defRPr sz="1700" b="1"/>
            </a:lvl3pPr>
            <a:lvl4pPr marL="1367535" indent="0">
              <a:buNone/>
              <a:defRPr sz="1600" b="1"/>
            </a:lvl4pPr>
            <a:lvl5pPr marL="1823382" indent="0">
              <a:buNone/>
              <a:defRPr sz="1600" b="1"/>
            </a:lvl5pPr>
            <a:lvl6pPr marL="2279226" indent="0">
              <a:buNone/>
              <a:defRPr sz="1600" b="1"/>
            </a:lvl6pPr>
            <a:lvl7pPr marL="2735073" indent="0">
              <a:buNone/>
              <a:defRPr sz="1600" b="1"/>
            </a:lvl7pPr>
            <a:lvl8pPr marL="3190919" indent="0">
              <a:buNone/>
              <a:defRPr sz="1600" b="1"/>
            </a:lvl8pPr>
            <a:lvl9pPr marL="36467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74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0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74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6" y="27315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97" y="2731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6" y="143514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5846" indent="0">
              <a:buNone/>
              <a:defRPr sz="1200"/>
            </a:lvl2pPr>
            <a:lvl3pPr marL="911692" indent="0">
              <a:buNone/>
              <a:defRPr sz="900"/>
            </a:lvl3pPr>
            <a:lvl4pPr marL="1367535" indent="0">
              <a:buNone/>
              <a:defRPr sz="900"/>
            </a:lvl4pPr>
            <a:lvl5pPr marL="1823382" indent="0">
              <a:buNone/>
              <a:defRPr sz="900"/>
            </a:lvl5pPr>
            <a:lvl6pPr marL="2279226" indent="0">
              <a:buNone/>
              <a:defRPr sz="900"/>
            </a:lvl6pPr>
            <a:lvl7pPr marL="2735073" indent="0">
              <a:buNone/>
              <a:defRPr sz="900"/>
            </a:lvl7pPr>
            <a:lvl8pPr marL="3190919" indent="0">
              <a:buNone/>
              <a:defRPr sz="900"/>
            </a:lvl8pPr>
            <a:lvl9pPr marL="36467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30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7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46" indent="0">
              <a:buNone/>
              <a:defRPr sz="2800"/>
            </a:lvl2pPr>
            <a:lvl3pPr marL="911692" indent="0">
              <a:buNone/>
              <a:defRPr sz="2400"/>
            </a:lvl3pPr>
            <a:lvl4pPr marL="1367535" indent="0">
              <a:buNone/>
              <a:defRPr sz="2000"/>
            </a:lvl4pPr>
            <a:lvl5pPr marL="1823382" indent="0">
              <a:buNone/>
              <a:defRPr sz="2000"/>
            </a:lvl5pPr>
            <a:lvl6pPr marL="2279226" indent="0">
              <a:buNone/>
              <a:defRPr sz="2000"/>
            </a:lvl6pPr>
            <a:lvl7pPr marL="2735073" indent="0">
              <a:buNone/>
              <a:defRPr sz="2000"/>
            </a:lvl7pPr>
            <a:lvl8pPr marL="3190919" indent="0">
              <a:buNone/>
              <a:defRPr sz="2000"/>
            </a:lvl8pPr>
            <a:lvl9pPr marL="36467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45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5846" indent="0">
              <a:buNone/>
              <a:defRPr sz="1200"/>
            </a:lvl2pPr>
            <a:lvl3pPr marL="911692" indent="0">
              <a:buNone/>
              <a:defRPr sz="900"/>
            </a:lvl3pPr>
            <a:lvl4pPr marL="1367535" indent="0">
              <a:buNone/>
              <a:defRPr sz="900"/>
            </a:lvl4pPr>
            <a:lvl5pPr marL="1823382" indent="0">
              <a:buNone/>
              <a:defRPr sz="900"/>
            </a:lvl5pPr>
            <a:lvl6pPr marL="2279226" indent="0">
              <a:buNone/>
              <a:defRPr sz="900"/>
            </a:lvl6pPr>
            <a:lvl7pPr marL="2735073" indent="0">
              <a:buNone/>
              <a:defRPr sz="900"/>
            </a:lvl7pPr>
            <a:lvl8pPr marL="3190919" indent="0">
              <a:buNone/>
              <a:defRPr sz="900"/>
            </a:lvl8pPr>
            <a:lvl9pPr marL="36467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02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1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6" y="2747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37" y="2747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114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41" indent="0" algn="ctr">
              <a:buNone/>
              <a:defRPr sz="2000"/>
            </a:lvl2pPr>
            <a:lvl3pPr marL="912720" indent="0" algn="ctr">
              <a:buNone/>
              <a:defRPr sz="1900"/>
            </a:lvl3pPr>
            <a:lvl4pPr marL="1369082" indent="0" algn="ctr">
              <a:buNone/>
              <a:defRPr sz="1600"/>
            </a:lvl4pPr>
            <a:lvl5pPr marL="1825440" indent="0" algn="ctr">
              <a:buNone/>
              <a:defRPr sz="1600"/>
            </a:lvl5pPr>
            <a:lvl6pPr marL="2281822" indent="0" algn="ctr">
              <a:buNone/>
              <a:defRPr sz="1600"/>
            </a:lvl6pPr>
            <a:lvl7pPr marL="2738159" indent="0" algn="ctr">
              <a:buNone/>
              <a:defRPr sz="1600"/>
            </a:lvl7pPr>
            <a:lvl8pPr marL="3194500" indent="0" algn="ctr">
              <a:buNone/>
              <a:defRPr sz="1600"/>
            </a:lvl8pPr>
            <a:lvl9pPr marL="365084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5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30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3" y="17098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3" y="458953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35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62" y="182563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8" y="182563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00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50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1" indent="0">
              <a:buNone/>
              <a:defRPr sz="2000" b="1"/>
            </a:lvl2pPr>
            <a:lvl3pPr marL="912720" indent="0">
              <a:buNone/>
              <a:defRPr sz="1900" b="1"/>
            </a:lvl3pPr>
            <a:lvl4pPr marL="1369082" indent="0">
              <a:buNone/>
              <a:defRPr sz="1600" b="1"/>
            </a:lvl4pPr>
            <a:lvl5pPr marL="1825440" indent="0">
              <a:buNone/>
              <a:defRPr sz="1600" b="1"/>
            </a:lvl5pPr>
            <a:lvl6pPr marL="2281822" indent="0">
              <a:buNone/>
              <a:defRPr sz="1600" b="1"/>
            </a:lvl6pPr>
            <a:lvl7pPr marL="2738159" indent="0">
              <a:buNone/>
              <a:defRPr sz="1600" b="1"/>
            </a:lvl7pPr>
            <a:lvl8pPr marL="3194500" indent="0">
              <a:buNone/>
              <a:defRPr sz="1600" b="1"/>
            </a:lvl8pPr>
            <a:lvl9pPr marL="365084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50" y="250508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1" indent="0">
              <a:buNone/>
              <a:defRPr sz="2000" b="1"/>
            </a:lvl2pPr>
            <a:lvl3pPr marL="912720" indent="0">
              <a:buNone/>
              <a:defRPr sz="1900" b="1"/>
            </a:lvl3pPr>
            <a:lvl4pPr marL="1369082" indent="0">
              <a:buNone/>
              <a:defRPr sz="1600" b="1"/>
            </a:lvl4pPr>
            <a:lvl5pPr marL="1825440" indent="0">
              <a:buNone/>
              <a:defRPr sz="1600" b="1"/>
            </a:lvl5pPr>
            <a:lvl6pPr marL="2281822" indent="0">
              <a:buNone/>
              <a:defRPr sz="1600" b="1"/>
            </a:lvl6pPr>
            <a:lvl7pPr marL="2738159" indent="0">
              <a:buNone/>
              <a:defRPr sz="1600" b="1"/>
            </a:lvl7pPr>
            <a:lvl8pPr marL="3194500" indent="0">
              <a:buNone/>
              <a:defRPr sz="1600" b="1"/>
            </a:lvl8pPr>
            <a:lvl9pPr marL="365084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85"/>
            <a:ext cx="388739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58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3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5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51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8" y="9875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2" y="205741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41" indent="0">
              <a:buNone/>
              <a:defRPr sz="1500"/>
            </a:lvl2pPr>
            <a:lvl3pPr marL="912720" indent="0">
              <a:buNone/>
              <a:defRPr sz="1200"/>
            </a:lvl3pPr>
            <a:lvl4pPr marL="1369082" indent="0">
              <a:buNone/>
              <a:defRPr sz="1100"/>
            </a:lvl4pPr>
            <a:lvl5pPr marL="1825440" indent="0">
              <a:buNone/>
              <a:defRPr sz="1100"/>
            </a:lvl5pPr>
            <a:lvl6pPr marL="2281822" indent="0">
              <a:buNone/>
              <a:defRPr sz="1100"/>
            </a:lvl6pPr>
            <a:lvl7pPr marL="2738159" indent="0">
              <a:buNone/>
              <a:defRPr sz="1100"/>
            </a:lvl7pPr>
            <a:lvl8pPr marL="3194500" indent="0">
              <a:buNone/>
              <a:defRPr sz="1100"/>
            </a:lvl8pPr>
            <a:lvl9pPr marL="365084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10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8" y="98754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41" indent="0">
              <a:buNone/>
              <a:defRPr sz="2800"/>
            </a:lvl2pPr>
            <a:lvl3pPr marL="912720" indent="0">
              <a:buNone/>
              <a:defRPr sz="2400"/>
            </a:lvl3pPr>
            <a:lvl4pPr marL="1369082" indent="0">
              <a:buNone/>
              <a:defRPr sz="2000"/>
            </a:lvl4pPr>
            <a:lvl5pPr marL="1825440" indent="0">
              <a:buNone/>
              <a:defRPr sz="2000"/>
            </a:lvl5pPr>
            <a:lvl6pPr marL="2281822" indent="0">
              <a:buNone/>
              <a:defRPr sz="2000"/>
            </a:lvl6pPr>
            <a:lvl7pPr marL="2738159" indent="0">
              <a:buNone/>
              <a:defRPr sz="2000"/>
            </a:lvl7pPr>
            <a:lvl8pPr marL="3194500" indent="0">
              <a:buNone/>
              <a:defRPr sz="2000"/>
            </a:lvl8pPr>
            <a:lvl9pPr marL="365084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2" y="205741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41" indent="0">
              <a:buNone/>
              <a:defRPr sz="1500"/>
            </a:lvl2pPr>
            <a:lvl3pPr marL="912720" indent="0">
              <a:buNone/>
              <a:defRPr sz="1200"/>
            </a:lvl3pPr>
            <a:lvl4pPr marL="1369082" indent="0">
              <a:buNone/>
              <a:defRPr sz="1100"/>
            </a:lvl4pPr>
            <a:lvl5pPr marL="1825440" indent="0">
              <a:buNone/>
              <a:defRPr sz="1100"/>
            </a:lvl5pPr>
            <a:lvl6pPr marL="2281822" indent="0">
              <a:buNone/>
              <a:defRPr sz="1100"/>
            </a:lvl6pPr>
            <a:lvl7pPr marL="2738159" indent="0">
              <a:buNone/>
              <a:defRPr sz="1100"/>
            </a:lvl7pPr>
            <a:lvl8pPr marL="3194500" indent="0">
              <a:buNone/>
              <a:defRPr sz="1100"/>
            </a:lvl8pPr>
            <a:lvl9pPr marL="365084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08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70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91" y="365244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244"/>
            <a:ext cx="5800724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7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213055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37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34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05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2" y="44069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2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0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19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773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328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883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438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41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7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37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90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47" y="153513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78" indent="0">
              <a:buNone/>
              <a:defRPr sz="2000" b="1"/>
            </a:lvl2pPr>
            <a:lvl3pPr marL="910957" indent="0">
              <a:buNone/>
              <a:defRPr sz="1700" b="1"/>
            </a:lvl3pPr>
            <a:lvl4pPr marL="1366430" indent="0">
              <a:buNone/>
              <a:defRPr sz="1600" b="1"/>
            </a:lvl4pPr>
            <a:lvl5pPr marL="1821909" indent="0">
              <a:buNone/>
              <a:defRPr sz="1600" b="1"/>
            </a:lvl5pPr>
            <a:lvl6pPr marL="2277385" indent="0">
              <a:buNone/>
              <a:defRPr sz="1600" b="1"/>
            </a:lvl6pPr>
            <a:lvl7pPr marL="2732864" indent="0">
              <a:buNone/>
              <a:defRPr sz="1600" b="1"/>
            </a:lvl7pPr>
            <a:lvl8pPr marL="3188342" indent="0">
              <a:buNone/>
              <a:defRPr sz="1600" b="1"/>
            </a:lvl8pPr>
            <a:lvl9pPr marL="36438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4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3" y="153513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78" indent="0">
              <a:buNone/>
              <a:defRPr sz="2000" b="1"/>
            </a:lvl2pPr>
            <a:lvl3pPr marL="910957" indent="0">
              <a:buNone/>
              <a:defRPr sz="1700" b="1"/>
            </a:lvl3pPr>
            <a:lvl4pPr marL="1366430" indent="0">
              <a:buNone/>
              <a:defRPr sz="1600" b="1"/>
            </a:lvl4pPr>
            <a:lvl5pPr marL="1821909" indent="0">
              <a:buNone/>
              <a:defRPr sz="1600" b="1"/>
            </a:lvl5pPr>
            <a:lvl6pPr marL="2277385" indent="0">
              <a:buNone/>
              <a:defRPr sz="1600" b="1"/>
            </a:lvl6pPr>
            <a:lvl7pPr marL="2732864" indent="0">
              <a:buNone/>
              <a:defRPr sz="1600" b="1"/>
            </a:lvl7pPr>
            <a:lvl8pPr marL="3188342" indent="0">
              <a:buNone/>
              <a:defRPr sz="1600" b="1"/>
            </a:lvl8pPr>
            <a:lvl9pPr marL="36438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00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78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59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4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98" y="2731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5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5478" indent="0">
              <a:buNone/>
              <a:defRPr sz="1200"/>
            </a:lvl2pPr>
            <a:lvl3pPr marL="910957" indent="0">
              <a:buNone/>
              <a:defRPr sz="900"/>
            </a:lvl3pPr>
            <a:lvl4pPr marL="1366430" indent="0">
              <a:buNone/>
              <a:defRPr sz="900"/>
            </a:lvl4pPr>
            <a:lvl5pPr marL="1821909" indent="0">
              <a:buNone/>
              <a:defRPr sz="900"/>
            </a:lvl5pPr>
            <a:lvl6pPr marL="2277385" indent="0">
              <a:buNone/>
              <a:defRPr sz="900"/>
            </a:lvl6pPr>
            <a:lvl7pPr marL="2732864" indent="0">
              <a:buNone/>
              <a:defRPr sz="900"/>
            </a:lvl7pPr>
            <a:lvl8pPr marL="3188342" indent="0">
              <a:buNone/>
              <a:defRPr sz="900"/>
            </a:lvl8pPr>
            <a:lvl9pPr marL="36438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99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8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78" indent="0">
              <a:buNone/>
              <a:defRPr sz="2800"/>
            </a:lvl2pPr>
            <a:lvl3pPr marL="910957" indent="0">
              <a:buNone/>
              <a:defRPr sz="2400"/>
            </a:lvl3pPr>
            <a:lvl4pPr marL="1366430" indent="0">
              <a:buNone/>
              <a:defRPr sz="2000"/>
            </a:lvl4pPr>
            <a:lvl5pPr marL="1821909" indent="0">
              <a:buNone/>
              <a:defRPr sz="2000"/>
            </a:lvl5pPr>
            <a:lvl6pPr marL="2277385" indent="0">
              <a:buNone/>
              <a:defRPr sz="2000"/>
            </a:lvl6pPr>
            <a:lvl7pPr marL="2732864" indent="0">
              <a:buNone/>
              <a:defRPr sz="2000"/>
            </a:lvl7pPr>
            <a:lvl8pPr marL="3188342" indent="0">
              <a:buNone/>
              <a:defRPr sz="2000"/>
            </a:lvl8pPr>
            <a:lvl9pPr marL="36438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41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5478" indent="0">
              <a:buNone/>
              <a:defRPr sz="1200"/>
            </a:lvl2pPr>
            <a:lvl3pPr marL="910957" indent="0">
              <a:buNone/>
              <a:defRPr sz="900"/>
            </a:lvl3pPr>
            <a:lvl4pPr marL="1366430" indent="0">
              <a:buNone/>
              <a:defRPr sz="900"/>
            </a:lvl4pPr>
            <a:lvl5pPr marL="1821909" indent="0">
              <a:buNone/>
              <a:defRPr sz="900"/>
            </a:lvl5pPr>
            <a:lvl6pPr marL="2277385" indent="0">
              <a:buNone/>
              <a:defRPr sz="900"/>
            </a:lvl6pPr>
            <a:lvl7pPr marL="2732864" indent="0">
              <a:buNone/>
              <a:defRPr sz="900"/>
            </a:lvl7pPr>
            <a:lvl8pPr marL="3188342" indent="0">
              <a:buNone/>
              <a:defRPr sz="900"/>
            </a:lvl8pPr>
            <a:lvl9pPr marL="36438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18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16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5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38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5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8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7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5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733E-6B76-4C03-B433-60D5D11B85E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58B3-507F-4F95-BCE6-96A16B122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0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733E-6B76-4C03-B433-60D5D11B85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58B3-507F-4F95-BCE6-96A16B122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18" y="274639"/>
            <a:ext cx="8229600" cy="1143000"/>
          </a:xfrm>
          <a:prstGeom prst="rect">
            <a:avLst/>
          </a:prstGeom>
        </p:spPr>
        <p:txBody>
          <a:bodyPr vert="horz" lIns="91171" tIns="45585" rIns="91171" bIns="4558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8" y="1600226"/>
            <a:ext cx="8229600" cy="4525963"/>
          </a:xfrm>
          <a:prstGeom prst="rect">
            <a:avLst/>
          </a:prstGeom>
        </p:spPr>
        <p:txBody>
          <a:bodyPr vert="horz" lIns="91171" tIns="45585" rIns="91171" bIns="455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9"/>
            <a:ext cx="2133600" cy="365125"/>
          </a:xfrm>
          <a:prstGeom prst="rect">
            <a:avLst/>
          </a:prstGeom>
        </p:spPr>
        <p:txBody>
          <a:bodyPr vert="horz" lIns="91171" tIns="45585" rIns="91171" bIns="455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92"/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692"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36" y="6356459"/>
            <a:ext cx="2895600" cy="365125"/>
          </a:xfrm>
          <a:prstGeom prst="rect">
            <a:avLst/>
          </a:prstGeom>
        </p:spPr>
        <p:txBody>
          <a:bodyPr vert="horz" lIns="91171" tIns="45585" rIns="91171" bIns="455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459"/>
            <a:ext cx="2133600" cy="365125"/>
          </a:xfrm>
          <a:prstGeom prst="rect">
            <a:avLst/>
          </a:prstGeom>
        </p:spPr>
        <p:txBody>
          <a:bodyPr vert="horz" lIns="91171" tIns="45585" rIns="91171" bIns="455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92"/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9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169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88" indent="-341888" algn="l" defTabSz="9116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50" indent="-284905" algn="l" defTabSz="911692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9614" indent="-227920" algn="l" defTabSz="9116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62" indent="-227920" algn="l" defTabSz="9116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305" indent="-227920" algn="l" defTabSz="9116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48" indent="-227920" algn="l" defTabSz="9116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92" indent="-227920" algn="l" defTabSz="9116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39" indent="-227920" algn="l" defTabSz="9116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686" indent="-227920" algn="l" defTabSz="9116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46" algn="l" defTabSz="9116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92" algn="l" defTabSz="9116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35" algn="l" defTabSz="9116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82" algn="l" defTabSz="9116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26" algn="l" defTabSz="9116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073" algn="l" defTabSz="9116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19" algn="l" defTabSz="9116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763" algn="l" defTabSz="9116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62" y="365129"/>
            <a:ext cx="7886700" cy="1325563"/>
          </a:xfrm>
          <a:prstGeom prst="rect">
            <a:avLst/>
          </a:prstGeom>
        </p:spPr>
        <p:txBody>
          <a:bodyPr vert="horz" lIns="91281" tIns="45675" rIns="91281" bIns="4567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62" y="1825634"/>
            <a:ext cx="7886700" cy="4351339"/>
          </a:xfrm>
          <a:prstGeom prst="rect">
            <a:avLst/>
          </a:prstGeom>
        </p:spPr>
        <p:txBody>
          <a:bodyPr vert="horz" lIns="91281" tIns="45675" rIns="91281" bIns="456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6" y="6356429"/>
            <a:ext cx="2057400" cy="365125"/>
          </a:xfrm>
          <a:prstGeom prst="rect">
            <a:avLst/>
          </a:prstGeom>
        </p:spPr>
        <p:txBody>
          <a:bodyPr vert="horz" lIns="91281" tIns="45675" rIns="91281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20"/>
            <a:fld id="{88FB1C5A-CB58-4DD1-90B1-705294187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20"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62" y="6356429"/>
            <a:ext cx="3086100" cy="365125"/>
          </a:xfrm>
          <a:prstGeom prst="rect">
            <a:avLst/>
          </a:prstGeom>
        </p:spPr>
        <p:txBody>
          <a:bodyPr vert="horz" lIns="91281" tIns="45675" rIns="91281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281" tIns="45675" rIns="91281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20"/>
            <a:fld id="{0AD37797-F2D5-4D76-8220-41DF9AD2BB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272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89" indent="-228189" algn="l" defTabSz="9127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71" indent="-228189" algn="l" defTabSz="912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11" indent="-228189" algn="l" defTabSz="912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50" indent="-228189" algn="l" defTabSz="912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1" indent="-228189" algn="l" defTabSz="912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70" indent="-228189" algn="l" defTabSz="912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30" indent="-228189" algn="l" defTabSz="912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90" indent="-228189" algn="l" defTabSz="912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73" indent="-228189" algn="l" defTabSz="912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1" algn="l" defTabSz="912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0" algn="l" defTabSz="912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2" algn="l" defTabSz="912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0" algn="l" defTabSz="912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22" algn="l" defTabSz="912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9" algn="l" defTabSz="912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00" algn="l" defTabSz="912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40" algn="l" defTabSz="912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17" y="274639"/>
            <a:ext cx="8229600" cy="1143000"/>
          </a:xfrm>
          <a:prstGeom prst="rect">
            <a:avLst/>
          </a:prstGeom>
        </p:spPr>
        <p:txBody>
          <a:bodyPr vert="horz" lIns="91094" tIns="45548" rIns="91094" bIns="4554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7" y="1600226"/>
            <a:ext cx="8229600" cy="4525963"/>
          </a:xfrm>
          <a:prstGeom prst="rect">
            <a:avLst/>
          </a:prstGeom>
        </p:spPr>
        <p:txBody>
          <a:bodyPr vert="horz" lIns="91094" tIns="45548" rIns="91094" bIns="455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vert="horz" lIns="91094" tIns="45548" rIns="91094" bIns="455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57"/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957"/>
              <a:t>12/31/2021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37" y="6356443"/>
            <a:ext cx="2895600" cy="365125"/>
          </a:xfrm>
          <a:prstGeom prst="rect">
            <a:avLst/>
          </a:prstGeom>
        </p:spPr>
        <p:txBody>
          <a:bodyPr vert="horz" lIns="91094" tIns="45548" rIns="91094" bIns="455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443"/>
            <a:ext cx="2133600" cy="365125"/>
          </a:xfrm>
          <a:prstGeom prst="rect">
            <a:avLst/>
          </a:prstGeom>
        </p:spPr>
        <p:txBody>
          <a:bodyPr vert="horz" lIns="91094" tIns="45548" rIns="91094" bIns="455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57"/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9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1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095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14" indent="-341614" algn="l" defTabSz="9109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53" indent="-284677" algn="l" defTabSz="91095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8694" indent="-227731" algn="l" defTabSz="9109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173" indent="-227731" algn="l" defTabSz="9109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646" indent="-227731" algn="l" defTabSz="9109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123" indent="-227731" algn="l" defTabSz="910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603" indent="-227731" algn="l" defTabSz="910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074" indent="-227731" algn="l" defTabSz="910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553" indent="-227731" algn="l" defTabSz="910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78" algn="l" defTabSz="9109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57" algn="l" defTabSz="9109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30" algn="l" defTabSz="9109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09" algn="l" defTabSz="9109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385" algn="l" defTabSz="9109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864" algn="l" defTabSz="9109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342" algn="l" defTabSz="9109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817" algn="l" defTabSz="9109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1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6.xml"/><Relationship Id="rId17" Type="http://schemas.openxmlformats.org/officeDocument/2006/relationships/image" Target="../media/image13.png"/><Relationship Id="rId2" Type="http://schemas.openxmlformats.org/officeDocument/2006/relationships/image" Target="../media/image7.jpg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slide" Target="slide9.xml"/><Relationship Id="rId15" Type="http://schemas.openxmlformats.org/officeDocument/2006/relationships/image" Target="../media/image12.png"/><Relationship Id="rId10" Type="http://schemas.openxmlformats.org/officeDocument/2006/relationships/slide" Target="slide7.xml"/><Relationship Id="rId19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slide" Target="slide12.xml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12"/>
            <a:ext cx="7143834" cy="6915151"/>
          </a:xfrm>
          <a:prstGeom prst="rect">
            <a:avLst/>
          </a:prstGeom>
        </p:spPr>
      </p:pic>
      <p:pic>
        <p:nvPicPr>
          <p:cNvPr id="4" name="图片 4101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75" y="12"/>
            <a:ext cx="7438300" cy="6915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2798358" y="3994906"/>
            <a:ext cx="5518523" cy="1876979"/>
          </a:xfrm>
          <a:prstGeom prst="rect">
            <a:avLst/>
          </a:prstGeom>
          <a:noFill/>
        </p:spPr>
        <p:txBody>
          <a:bodyPr wrap="none" lIns="90976" tIns="45493" rIns="90976" bIns="45493">
            <a:spAutoFit/>
          </a:bodyPr>
          <a:lstStyle/>
          <a:p>
            <a:pPr algn="ctr" defTabSz="910957"/>
            <a:r>
              <a:rPr lang="en-US" sz="11600" b="1" kern="0">
                <a:ln w="13462">
                  <a:solidFill>
                    <a:sysClr val="window" lastClr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VNI-Avo" pitchFamily="2" charset="0"/>
              </a:rPr>
              <a:t>OÂN TAÄP</a:t>
            </a:r>
            <a:endParaRPr lang="en-US" sz="11600" b="1" kern="0" dirty="0">
              <a:ln w="13462">
                <a:solidFill>
                  <a:sysClr val="window" lastClr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45547" y="1274543"/>
            <a:ext cx="2222725" cy="2720271"/>
            <a:chOff x="-104055" y="-71834"/>
            <a:chExt cx="3240360" cy="32403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55" y="-71834"/>
              <a:ext cx="3240360" cy="324035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84084" y="860833"/>
              <a:ext cx="1507776" cy="14298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99116"/>
              <a:r>
                <a:rPr lang="en-US" sz="3600" b="1" err="1">
                  <a:solidFill>
                    <a:prstClr val="white"/>
                  </a:solidFill>
                  <a:latin typeface="VNI-Avo" pitchFamily="2" charset="0"/>
                </a:rPr>
                <a:t>Baøi</a:t>
              </a:r>
              <a:r>
                <a:rPr lang="en-US" sz="3600" b="1">
                  <a:solidFill>
                    <a:prstClr val="white"/>
                  </a:solidFill>
                  <a:latin typeface="VNI-Avo" pitchFamily="2" charset="0"/>
                </a:rPr>
                <a:t> </a:t>
              </a:r>
              <a:endParaRPr lang="en-US" sz="3600" b="1" dirty="0">
                <a:solidFill>
                  <a:prstClr val="white"/>
                </a:solidFill>
                <a:latin typeface="VNI-Avo" pitchFamily="2" charset="0"/>
              </a:endParaRPr>
            </a:p>
            <a:p>
              <a:pPr algn="ctr" defTabSz="899116"/>
              <a:r>
                <a:rPr lang="en-US" sz="3600" b="1">
                  <a:solidFill>
                    <a:prstClr val="white"/>
                  </a:solidFill>
                  <a:latin typeface="VNI-Avo" pitchFamily="2" charset="0"/>
                </a:rPr>
                <a:t>5</a:t>
              </a:r>
              <a:endParaRPr lang="en-US" sz="3600" b="1" dirty="0">
                <a:solidFill>
                  <a:prstClr val="white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8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40179" flipH="1">
            <a:off x="57342" y="4604357"/>
            <a:ext cx="1912929" cy="2040457"/>
          </a:xfrm>
          <a:prstGeom prst="rect">
            <a:avLst/>
          </a:prstGeom>
          <a:noFill/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21728" y="68659"/>
            <a:ext cx="1356518" cy="1219200"/>
          </a:xfrm>
          <a:prstGeom prst="rect">
            <a:avLst/>
          </a:prstGeom>
          <a:noFill/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239213"/>
            <a:ext cx="2667000" cy="2611437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2800351" y="2669528"/>
            <a:ext cx="36766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000" b="1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yeâu</a:t>
            </a:r>
            <a:endParaRPr lang="en-US" sz="8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40179" flipH="1">
            <a:off x="57342" y="4604357"/>
            <a:ext cx="1912929" cy="2040457"/>
          </a:xfrm>
          <a:prstGeom prst="rect">
            <a:avLst/>
          </a:prstGeom>
          <a:noFill/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21728" y="68659"/>
            <a:ext cx="1356518" cy="1219200"/>
          </a:xfrm>
          <a:prstGeom prst="rect">
            <a:avLst/>
          </a:prstGeom>
          <a:noFill/>
        </p:spPr>
      </p:pic>
      <p:pic>
        <p:nvPicPr>
          <p:cNvPr id="10" name="Picture 9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239213"/>
            <a:ext cx="2667000" cy="2611437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2800351" y="2669528"/>
            <a:ext cx="36766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000" b="1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uoâi</a:t>
            </a:r>
            <a:endParaRPr lang="en-US" sz="8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40179" flipH="1">
            <a:off x="57342" y="4604357"/>
            <a:ext cx="1912929" cy="2040457"/>
          </a:xfrm>
          <a:prstGeom prst="rect">
            <a:avLst/>
          </a:prstGeom>
          <a:noFill/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21728" y="68659"/>
            <a:ext cx="1356518" cy="1219200"/>
          </a:xfrm>
          <a:prstGeom prst="rect">
            <a:avLst/>
          </a:prstGeom>
          <a:noFill/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239213"/>
            <a:ext cx="2667000" cy="2611437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2800351" y="2669528"/>
            <a:ext cx="36766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000" b="1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öôi</a:t>
            </a:r>
            <a:endParaRPr lang="en-US" sz="8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E2285E-6824-44EA-AF48-2B54E90D90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834" y="1149936"/>
          <a:ext cx="8521070" cy="474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214">
                  <a:extLst>
                    <a:ext uri="{9D8B030D-6E8A-4147-A177-3AD203B41FA5}">
                      <a16:colId xmlns:a16="http://schemas.microsoft.com/office/drawing/2014/main" val="3469436762"/>
                    </a:ext>
                  </a:extLst>
                </a:gridCol>
                <a:gridCol w="1704214">
                  <a:extLst>
                    <a:ext uri="{9D8B030D-6E8A-4147-A177-3AD203B41FA5}">
                      <a16:colId xmlns:a16="http://schemas.microsoft.com/office/drawing/2014/main" val="844949088"/>
                    </a:ext>
                  </a:extLst>
                </a:gridCol>
                <a:gridCol w="1704214">
                  <a:extLst>
                    <a:ext uri="{9D8B030D-6E8A-4147-A177-3AD203B41FA5}">
                      <a16:colId xmlns:a16="http://schemas.microsoft.com/office/drawing/2014/main" val="2985032352"/>
                    </a:ext>
                  </a:extLst>
                </a:gridCol>
                <a:gridCol w="1704214">
                  <a:extLst>
                    <a:ext uri="{9D8B030D-6E8A-4147-A177-3AD203B41FA5}">
                      <a16:colId xmlns:a16="http://schemas.microsoft.com/office/drawing/2014/main" val="1952471289"/>
                    </a:ext>
                  </a:extLst>
                </a:gridCol>
                <a:gridCol w="1704214">
                  <a:extLst>
                    <a:ext uri="{9D8B030D-6E8A-4147-A177-3AD203B41FA5}">
                      <a16:colId xmlns:a16="http://schemas.microsoft.com/office/drawing/2014/main" val="868447658"/>
                    </a:ext>
                  </a:extLst>
                </a:gridCol>
              </a:tblGrid>
              <a:tr h="1587085">
                <a:tc>
                  <a:txBody>
                    <a:bodyPr/>
                    <a:lstStyle/>
                    <a:p>
                      <a:pPr algn="ctr"/>
                      <a:r>
                        <a:rPr lang="en-US" sz="3300" b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ñaøn</a:t>
                      </a:r>
                      <a:r>
                        <a:rPr lang="en-US" sz="3300" b="0" dirty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kieán</a:t>
                      </a:r>
                      <a:endParaRPr lang="en-US" sz="3300" b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xinh</a:t>
                      </a:r>
                      <a:r>
                        <a:rPr lang="en-US" sz="3300" b="0" dirty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xaén</a:t>
                      </a:r>
                      <a:endParaRPr lang="en-US" sz="3300" b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caàu</a:t>
                      </a:r>
                      <a:r>
                        <a:rPr lang="en-US" sz="3300" b="0" dirty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voøng</a:t>
                      </a:r>
                      <a:endParaRPr lang="en-US" sz="3300" b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naûi</a:t>
                      </a:r>
                      <a:r>
                        <a:rPr lang="en-US" sz="3300" b="0" dirty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chuoái</a:t>
                      </a:r>
                      <a:endParaRPr lang="en-US" sz="3300" b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tuùp</a:t>
                      </a:r>
                      <a:endParaRPr lang="en-US" sz="3300" b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leàu</a:t>
                      </a:r>
                      <a:endParaRPr lang="en-US" sz="3300" b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166044"/>
                  </a:ext>
                </a:extLst>
              </a:tr>
              <a:tr h="1577207"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ñoâi</a:t>
                      </a:r>
                      <a:r>
                        <a:rPr lang="en-US" sz="3300" b="0" dirty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deùp</a:t>
                      </a:r>
                      <a:endParaRPr lang="en-US" sz="3300" b="0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höôu</a:t>
                      </a:r>
                      <a:r>
                        <a:rPr lang="en-US" sz="3300" b="0" dirty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sao</a:t>
                      </a:r>
                      <a:endParaRPr lang="en-US" sz="3300" b="0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baùnh</a:t>
                      </a:r>
                      <a:r>
                        <a:rPr lang="en-US" sz="3300" b="0" dirty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teùt</a:t>
                      </a:r>
                      <a:endParaRPr lang="en-US" sz="3300" b="0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ñoàng</a:t>
                      </a:r>
                      <a:r>
                        <a:rPr lang="en-US" sz="3300" b="0" dirty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hoà</a:t>
                      </a:r>
                      <a:endParaRPr lang="en-US" sz="3300" b="0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voøng</a:t>
                      </a:r>
                      <a:r>
                        <a:rPr lang="en-US" sz="3300" b="0" dirty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troøn</a:t>
                      </a:r>
                      <a:endParaRPr lang="en-US" sz="3300" b="0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97180"/>
                  </a:ext>
                </a:extLst>
              </a:tr>
              <a:tr h="1577207"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töôùi</a:t>
                      </a:r>
                      <a:r>
                        <a:rPr lang="en-US" sz="3300" b="0" dirty="0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rau</a:t>
                      </a:r>
                      <a:endParaRPr lang="en-US" sz="3300" b="0" dirty="0">
                        <a:solidFill>
                          <a:sysClr val="windowText" lastClr="0000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xinh</a:t>
                      </a:r>
                      <a:r>
                        <a:rPr lang="en-US" sz="3300" b="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ñeïp</a:t>
                      </a:r>
                      <a:endParaRPr lang="en-US" sz="3300" b="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reøm</a:t>
                      </a:r>
                      <a:r>
                        <a:rPr lang="en-US" sz="3300" b="0" dirty="0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cöûa</a:t>
                      </a:r>
                      <a:endParaRPr lang="en-US" sz="3300" b="0" dirty="0">
                        <a:solidFill>
                          <a:sysClr val="windowText" lastClr="0000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troáng</a:t>
                      </a:r>
                      <a:r>
                        <a:rPr lang="en-US" sz="3300" b="0" dirty="0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côm</a:t>
                      </a:r>
                      <a:endParaRPr lang="en-US" sz="3300" b="0" dirty="0">
                        <a:solidFill>
                          <a:sysClr val="windowText" lastClr="0000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="0" dirty="0" err="1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laáp</a:t>
                      </a:r>
                      <a:r>
                        <a:rPr lang="en-US" sz="3300" b="0" dirty="0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300" b="0" dirty="0" err="1">
                          <a:solidFill>
                            <a:sysClr val="windowText" lastClr="000000"/>
                          </a:solidFill>
                          <a:latin typeface="VNI-Avo" pitchFamily="2" charset="0"/>
                        </a:rPr>
                        <a:t>laùnh</a:t>
                      </a:r>
                      <a:endParaRPr lang="en-US" sz="3300" b="0" dirty="0">
                        <a:solidFill>
                          <a:sysClr val="windowText" lastClr="0000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300" b="0" dirty="0">
                        <a:latin typeface="VNI-Avo" pitchFamily="2" charset="0"/>
                      </a:endParaRPr>
                    </a:p>
                  </a:txBody>
                  <a:tcPr marL="68446" marR="68446" marT="34223" marB="34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01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96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8D746-41D6-4F8F-8D13-FF57BDE41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1" r="7488" b="6680"/>
          <a:stretch/>
        </p:blipFill>
        <p:spPr>
          <a:xfrm rot="16200000">
            <a:off x="1816747" y="-1575810"/>
            <a:ext cx="5724939" cy="88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4051" y="8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nhaät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" y="346000"/>
            <a:ext cx="5600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NI-Avo" pitchFamily="2" charset="0"/>
              </a:rPr>
              <a:t>Sinh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em</a:t>
            </a:r>
            <a:endParaRPr lang="en-US" sz="3200" dirty="0">
              <a:latin typeface="VNI-Avo" pitchFamily="2" charset="0"/>
            </a:endParaRPr>
          </a:p>
          <a:p>
            <a:r>
              <a:rPr lang="en-US" sz="3200" dirty="0" err="1">
                <a:latin typeface="VNI-Avo" pitchFamily="2" charset="0"/>
              </a:rPr>
              <a:t>Moät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ngaøy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haïnh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phuùc</a:t>
            </a:r>
            <a:endParaRPr lang="en-US" sz="3200" dirty="0">
              <a:latin typeface="VNI-Avo" pitchFamily="2" charset="0"/>
            </a:endParaRPr>
          </a:p>
          <a:p>
            <a:r>
              <a:rPr lang="en-US" sz="3200" dirty="0" err="1">
                <a:latin typeface="VNI-Avo" pitchFamily="2" charset="0"/>
              </a:rPr>
              <a:t>Bao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nhieâu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lôøi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chuùc</a:t>
            </a:r>
            <a:endParaRPr lang="en-US" sz="3200" dirty="0">
              <a:latin typeface="VNI-Avo" pitchFamily="2" charset="0"/>
            </a:endParaRPr>
          </a:p>
          <a:p>
            <a:r>
              <a:rPr lang="en-US" sz="3200" dirty="0">
                <a:latin typeface="VNI-Avo" pitchFamily="2" charset="0"/>
              </a:rPr>
              <a:t>Chan </a:t>
            </a:r>
            <a:r>
              <a:rPr lang="en-US" sz="3200" dirty="0" err="1">
                <a:latin typeface="VNI-Avo" pitchFamily="2" charset="0"/>
              </a:rPr>
              <a:t>chöùa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meán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yeâu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63701" y="2357258"/>
            <a:ext cx="5600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NI-Avo" pitchFamily="2" charset="0"/>
              </a:rPr>
              <a:t>Baùnh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kem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sinh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nhaät</a:t>
            </a:r>
            <a:endParaRPr lang="en-US" sz="3200" dirty="0">
              <a:latin typeface="VNI-Avo" pitchFamily="2" charset="0"/>
            </a:endParaRPr>
          </a:p>
          <a:p>
            <a:r>
              <a:rPr lang="en-US" sz="3200" dirty="0" err="1">
                <a:latin typeface="VNI-Avo" pitchFamily="2" charset="0"/>
              </a:rPr>
              <a:t>Neán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saùng</a:t>
            </a:r>
            <a:r>
              <a:rPr lang="en-US" sz="3200" dirty="0">
                <a:latin typeface="VNI-Avo" pitchFamily="2" charset="0"/>
              </a:rPr>
              <a:t> lung </a:t>
            </a:r>
            <a:r>
              <a:rPr lang="en-US" sz="3200" dirty="0" err="1">
                <a:latin typeface="VNI-Avo" pitchFamily="2" charset="0"/>
              </a:rPr>
              <a:t>linh</a:t>
            </a:r>
            <a:endParaRPr lang="en-US" sz="3200" dirty="0">
              <a:latin typeface="VNI-Avo" pitchFamily="2" charset="0"/>
            </a:endParaRPr>
          </a:p>
          <a:p>
            <a:r>
              <a:rPr lang="en-US" sz="3200" dirty="0" err="1">
                <a:latin typeface="VNI-Avo" pitchFamily="2" charset="0"/>
              </a:rPr>
              <a:t>Baïn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vaây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quanh</a:t>
            </a:r>
            <a:endParaRPr lang="en-US" sz="3200" dirty="0">
              <a:latin typeface="VNI-Avo" pitchFamily="2" charset="0"/>
            </a:endParaRPr>
          </a:p>
          <a:p>
            <a:r>
              <a:rPr lang="en-US" sz="3200" dirty="0" err="1">
                <a:latin typeface="VNI-Avo" pitchFamily="2" charset="0"/>
              </a:rPr>
              <a:t>Haùt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möøng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tuoåi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môùi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24301" y="4434829"/>
            <a:ext cx="5600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NI-Avo" pitchFamily="2" charset="0"/>
              </a:rPr>
              <a:t>Töôi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cöôøi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em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noùi</a:t>
            </a:r>
            <a:endParaRPr lang="en-US" sz="3200" dirty="0">
              <a:latin typeface="VNI-Avo" pitchFamily="2" charset="0"/>
            </a:endParaRPr>
          </a:p>
          <a:p>
            <a:r>
              <a:rPr lang="en-US" sz="3200" dirty="0" err="1">
                <a:latin typeface="VNI-Avo" pitchFamily="2" charset="0"/>
              </a:rPr>
              <a:t>Caûm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ôn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ba</a:t>
            </a:r>
            <a:endParaRPr lang="en-US" sz="3200" dirty="0">
              <a:latin typeface="VNI-Avo" pitchFamily="2" charset="0"/>
            </a:endParaRPr>
          </a:p>
          <a:p>
            <a:r>
              <a:rPr lang="en-US" sz="3200" dirty="0" err="1">
                <a:latin typeface="VNI-Avo" pitchFamily="2" charset="0"/>
              </a:rPr>
              <a:t>Caûm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ôn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baïn</a:t>
            </a:r>
            <a:endParaRPr lang="en-US" sz="3200" dirty="0">
              <a:latin typeface="VNI-Avo" pitchFamily="2" charset="0"/>
            </a:endParaRPr>
          </a:p>
          <a:p>
            <a:r>
              <a:rPr lang="en-US" sz="3200" dirty="0">
                <a:latin typeface="VNI-Avo" pitchFamily="2" charset="0"/>
              </a:rPr>
              <a:t>Chia </a:t>
            </a:r>
            <a:r>
              <a:rPr lang="en-US" sz="3200" dirty="0" err="1">
                <a:latin typeface="VNI-Avo" pitchFamily="2" charset="0"/>
              </a:rPr>
              <a:t>vui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taëng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r>
              <a:rPr lang="en-US" sz="3200" dirty="0">
                <a:latin typeface="VNI-Avo" pitchFamily="2" charset="0"/>
              </a:rPr>
              <a:t>                  </a:t>
            </a:r>
            <a:r>
              <a:rPr lang="en-US" sz="3200" dirty="0" err="1">
                <a:latin typeface="VNI-Avo" pitchFamily="2" charset="0"/>
              </a:rPr>
              <a:t>Leâ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Quyeàn</a:t>
            </a:r>
            <a:endParaRPr lang="en-US" sz="3200" dirty="0"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110418"/>
            <a:ext cx="1625600" cy="2747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34" y="1143000"/>
            <a:ext cx="1978717" cy="29643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" y="876300"/>
            <a:ext cx="97155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71700" y="1358001"/>
            <a:ext cx="11620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09650" y="1872345"/>
            <a:ext cx="11620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19500" y="2347723"/>
            <a:ext cx="844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2901051"/>
            <a:ext cx="11620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83030" y="2901051"/>
            <a:ext cx="727075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1555" y="3403265"/>
            <a:ext cx="581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46562" y="3872594"/>
            <a:ext cx="11620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29075" y="4977501"/>
            <a:ext cx="798512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63319" y="4977501"/>
            <a:ext cx="798512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932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4051" y="8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nhaät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" y="346000"/>
            <a:ext cx="5600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nhaät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cuûa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Moät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haïnh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phuùc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nhieâu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lôøi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chuùc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Chan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chöùa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meán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yeâu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63701" y="2357258"/>
            <a:ext cx="5600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Baùnh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kem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nhaät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Neán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saùng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lung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linh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Baïn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beø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vaây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quanh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Haùt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möøng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tuoåi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môùi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24301" y="4434829"/>
            <a:ext cx="5600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Töôi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cöôøi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noùi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Caûm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ôn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meï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ba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Caûm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ôn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beø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baïn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Chia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taëng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quaø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  <a:p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                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Leâ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Quyeàn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" y="4533900"/>
            <a:ext cx="3517900" cy="2324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VNI-Avo" pitchFamily="2" charset="0"/>
              </a:rPr>
              <a:t>Trong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thô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treân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em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thích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nhöõng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hình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aûnh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naøo</a:t>
            </a:r>
            <a:r>
              <a:rPr lang="en-US" sz="3200" dirty="0">
                <a:latin typeface="VNI-Avo" pitchFamily="2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65801" y="1219200"/>
            <a:ext cx="3517900" cy="2324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VNI-Avo" pitchFamily="2" charset="0"/>
              </a:rPr>
              <a:t>Ngaøy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sinh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mình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em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nhöõng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gì</a:t>
            </a:r>
            <a:r>
              <a:rPr lang="en-US" sz="3200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7001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8520704">
            <a:off x="-3814698" y="-5552631"/>
            <a:ext cx="16775242" cy="15939011"/>
          </a:xfrm>
          <a:custGeom>
            <a:avLst/>
            <a:gdLst>
              <a:gd name="connsiteX0" fmla="*/ 3136747 w 6273488"/>
              <a:gd name="connsiteY0" fmla="*/ 3111686 h 6223380"/>
              <a:gd name="connsiteX1" fmla="*/ 3136747 w 6273488"/>
              <a:gd name="connsiteY1" fmla="*/ 3111686 h 6223380"/>
              <a:gd name="connsiteX2" fmla="*/ 3136747 w 6273488"/>
              <a:gd name="connsiteY2" fmla="*/ 3111683 h 6223380"/>
              <a:gd name="connsiteX3" fmla="*/ 3136746 w 6273488"/>
              <a:gd name="connsiteY3" fmla="*/ 3111683 h 6223380"/>
              <a:gd name="connsiteX4" fmla="*/ 4400950 w 6273488"/>
              <a:gd name="connsiteY4" fmla="*/ 5998306 h 6223380"/>
              <a:gd name="connsiteX5" fmla="*/ 3136749 w 6273488"/>
              <a:gd name="connsiteY5" fmla="*/ 3111689 h 6223380"/>
              <a:gd name="connsiteX6" fmla="*/ 5238900 w 6273488"/>
              <a:gd name="connsiteY6" fmla="*/ 5459395 h 6223380"/>
              <a:gd name="connsiteX7" fmla="*/ 2638605 w 6273488"/>
              <a:gd name="connsiteY7" fmla="*/ 6223380 h 6223380"/>
              <a:gd name="connsiteX8" fmla="*/ 3136748 w 6273488"/>
              <a:gd name="connsiteY8" fmla="*/ 3111690 h 6223380"/>
              <a:gd name="connsiteX9" fmla="*/ 3634891 w 6273488"/>
              <a:gd name="connsiteY9" fmla="*/ 6223380 h 6223380"/>
              <a:gd name="connsiteX10" fmla="*/ 1614104 w 6273488"/>
              <a:gd name="connsiteY10" fmla="*/ 5870727 h 6223380"/>
              <a:gd name="connsiteX11" fmla="*/ 828895 w 6273488"/>
              <a:gd name="connsiteY11" fmla="*/ 5257513 h 6223380"/>
              <a:gd name="connsiteX12" fmla="*/ 3136743 w 6273488"/>
              <a:gd name="connsiteY12" fmla="*/ 3111685 h 6223380"/>
              <a:gd name="connsiteX13" fmla="*/ 3136743 w 6273488"/>
              <a:gd name="connsiteY13" fmla="*/ 3111684 h 6223380"/>
              <a:gd name="connsiteX14" fmla="*/ 3136743 w 6273488"/>
              <a:gd name="connsiteY14" fmla="*/ 3111683 h 6223380"/>
              <a:gd name="connsiteX15" fmla="*/ 3136742 w 6273488"/>
              <a:gd name="connsiteY15" fmla="*/ 3111684 h 6223380"/>
              <a:gd name="connsiteX16" fmla="*/ 3136743 w 6273488"/>
              <a:gd name="connsiteY16" fmla="*/ 3111685 h 6223380"/>
              <a:gd name="connsiteX17" fmla="*/ 3136741 w 6273488"/>
              <a:gd name="connsiteY17" fmla="*/ 3111684 h 6223380"/>
              <a:gd name="connsiteX18" fmla="*/ 251240 w 6273488"/>
              <a:gd name="connsiteY18" fmla="*/ 4378423 h 6223380"/>
              <a:gd name="connsiteX19" fmla="*/ 0 w 6273488"/>
              <a:gd name="connsiteY19" fmla="*/ 3414335 h 6223380"/>
              <a:gd name="connsiteX20" fmla="*/ 3136737 w 6273488"/>
              <a:gd name="connsiteY20" fmla="*/ 3111684 h 6223380"/>
              <a:gd name="connsiteX21" fmla="*/ 76333 w 6273488"/>
              <a:gd name="connsiteY21" fmla="*/ 2360251 h 6223380"/>
              <a:gd name="connsiteX22" fmla="*/ 463857 w 6273488"/>
              <a:gd name="connsiteY22" fmla="*/ 1442421 h 6223380"/>
              <a:gd name="connsiteX23" fmla="*/ 3136740 w 6273488"/>
              <a:gd name="connsiteY23" fmla="*/ 3111683 h 6223380"/>
              <a:gd name="connsiteX24" fmla="*/ 3136743 w 6273488"/>
              <a:gd name="connsiteY24" fmla="*/ 3111683 h 6223380"/>
              <a:gd name="connsiteX25" fmla="*/ 1034597 w 6273488"/>
              <a:gd name="connsiteY25" fmla="*/ 763983 h 6223380"/>
              <a:gd name="connsiteX26" fmla="*/ 1872548 w 6273488"/>
              <a:gd name="connsiteY26" fmla="*/ 225072 h 6223380"/>
              <a:gd name="connsiteX27" fmla="*/ 3136745 w 6273488"/>
              <a:gd name="connsiteY27" fmla="*/ 3111682 h 6223380"/>
              <a:gd name="connsiteX28" fmla="*/ 3136746 w 6273488"/>
              <a:gd name="connsiteY28" fmla="*/ 3111680 h 6223380"/>
              <a:gd name="connsiteX29" fmla="*/ 2638605 w 6273488"/>
              <a:gd name="connsiteY29" fmla="*/ 0 h 6223380"/>
              <a:gd name="connsiteX30" fmla="*/ 3634891 w 6273488"/>
              <a:gd name="connsiteY30" fmla="*/ 0 h 6223380"/>
              <a:gd name="connsiteX31" fmla="*/ 3136751 w 6273488"/>
              <a:gd name="connsiteY31" fmla="*/ 3111672 h 6223380"/>
              <a:gd name="connsiteX32" fmla="*/ 4659386 w 6273488"/>
              <a:gd name="connsiteY32" fmla="*/ 352638 h 6223380"/>
              <a:gd name="connsiteX33" fmla="*/ 5444595 w 6273488"/>
              <a:gd name="connsiteY33" fmla="*/ 965852 h 6223380"/>
              <a:gd name="connsiteX34" fmla="*/ 3136750 w 6273488"/>
              <a:gd name="connsiteY34" fmla="*/ 3111678 h 6223380"/>
              <a:gd name="connsiteX35" fmla="*/ 3136749 w 6273488"/>
              <a:gd name="connsiteY35" fmla="*/ 3111680 h 6223380"/>
              <a:gd name="connsiteX36" fmla="*/ 6022247 w 6273488"/>
              <a:gd name="connsiteY36" fmla="*/ 1844943 h 6223380"/>
              <a:gd name="connsiteX37" fmla="*/ 6273488 w 6273488"/>
              <a:gd name="connsiteY37" fmla="*/ 2809030 h 6223380"/>
              <a:gd name="connsiteX38" fmla="*/ 3136749 w 6273488"/>
              <a:gd name="connsiteY38" fmla="*/ 3111682 h 6223380"/>
              <a:gd name="connsiteX39" fmla="*/ 3136749 w 6273488"/>
              <a:gd name="connsiteY39" fmla="*/ 3111686 h 6223380"/>
              <a:gd name="connsiteX40" fmla="*/ 6197153 w 6273488"/>
              <a:gd name="connsiteY40" fmla="*/ 3863119 h 6223380"/>
              <a:gd name="connsiteX41" fmla="*/ 5809629 w 6273488"/>
              <a:gd name="connsiteY41" fmla="*/ 4780948 h 6223380"/>
              <a:gd name="connsiteX42" fmla="*/ 3136748 w 6273488"/>
              <a:gd name="connsiteY42" fmla="*/ 3111688 h 6223380"/>
              <a:gd name="connsiteX43" fmla="*/ 3136748 w 6273488"/>
              <a:gd name="connsiteY43" fmla="*/ 3111688 h 6223380"/>
              <a:gd name="connsiteX44" fmla="*/ 3136749 w 6273488"/>
              <a:gd name="connsiteY44" fmla="*/ 3111689 h 6223380"/>
              <a:gd name="connsiteX45" fmla="*/ 3136748 w 6273488"/>
              <a:gd name="connsiteY45" fmla="*/ 3111689 h 6223380"/>
              <a:gd name="connsiteX46" fmla="*/ 3136748 w 6273488"/>
              <a:gd name="connsiteY46" fmla="*/ 3111690 h 6223380"/>
              <a:gd name="connsiteX47" fmla="*/ 3136748 w 6273488"/>
              <a:gd name="connsiteY47" fmla="*/ 3111689 h 6223380"/>
              <a:gd name="connsiteX48" fmla="*/ 3136746 w 6273488"/>
              <a:gd name="connsiteY48" fmla="*/ 3111687 h 6223380"/>
              <a:gd name="connsiteX49" fmla="*/ 3136744 w 6273488"/>
              <a:gd name="connsiteY49" fmla="*/ 3111685 h 6223380"/>
              <a:gd name="connsiteX50" fmla="*/ 3136745 w 6273488"/>
              <a:gd name="connsiteY50" fmla="*/ 3111685 h 6223380"/>
              <a:gd name="connsiteX51" fmla="*/ 3136744 w 6273488"/>
              <a:gd name="connsiteY51" fmla="*/ 3111684 h 6223380"/>
              <a:gd name="connsiteX52" fmla="*/ 3136744 w 6273488"/>
              <a:gd name="connsiteY52" fmla="*/ 3111685 h 622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273488" h="6223380">
                <a:moveTo>
                  <a:pt x="3136747" y="3111686"/>
                </a:moveTo>
                <a:lnTo>
                  <a:pt x="3136747" y="3111686"/>
                </a:lnTo>
                <a:lnTo>
                  <a:pt x="3136747" y="3111683"/>
                </a:lnTo>
                <a:lnTo>
                  <a:pt x="3136746" y="3111683"/>
                </a:lnTo>
                <a:close/>
                <a:moveTo>
                  <a:pt x="4400950" y="5998306"/>
                </a:moveTo>
                <a:lnTo>
                  <a:pt x="3136749" y="3111689"/>
                </a:lnTo>
                <a:lnTo>
                  <a:pt x="5238900" y="5459395"/>
                </a:lnTo>
                <a:close/>
                <a:moveTo>
                  <a:pt x="2638605" y="6223380"/>
                </a:moveTo>
                <a:lnTo>
                  <a:pt x="3136748" y="3111690"/>
                </a:lnTo>
                <a:lnTo>
                  <a:pt x="3634891" y="6223380"/>
                </a:lnTo>
                <a:close/>
                <a:moveTo>
                  <a:pt x="1614104" y="5870727"/>
                </a:moveTo>
                <a:lnTo>
                  <a:pt x="828895" y="5257513"/>
                </a:lnTo>
                <a:lnTo>
                  <a:pt x="3136743" y="3111685"/>
                </a:lnTo>
                <a:lnTo>
                  <a:pt x="3136743" y="3111684"/>
                </a:lnTo>
                <a:lnTo>
                  <a:pt x="3136743" y="3111683"/>
                </a:lnTo>
                <a:lnTo>
                  <a:pt x="3136742" y="3111684"/>
                </a:lnTo>
                <a:lnTo>
                  <a:pt x="3136743" y="3111685"/>
                </a:lnTo>
                <a:lnTo>
                  <a:pt x="3136741" y="3111684"/>
                </a:lnTo>
                <a:lnTo>
                  <a:pt x="251240" y="4378423"/>
                </a:lnTo>
                <a:lnTo>
                  <a:pt x="0" y="3414335"/>
                </a:lnTo>
                <a:lnTo>
                  <a:pt x="3136737" y="3111684"/>
                </a:lnTo>
                <a:lnTo>
                  <a:pt x="76333" y="2360251"/>
                </a:lnTo>
                <a:lnTo>
                  <a:pt x="463857" y="1442421"/>
                </a:lnTo>
                <a:lnTo>
                  <a:pt x="3136740" y="3111683"/>
                </a:lnTo>
                <a:lnTo>
                  <a:pt x="3136743" y="3111683"/>
                </a:lnTo>
                <a:lnTo>
                  <a:pt x="1034597" y="763983"/>
                </a:lnTo>
                <a:lnTo>
                  <a:pt x="1872548" y="225072"/>
                </a:lnTo>
                <a:lnTo>
                  <a:pt x="3136745" y="3111682"/>
                </a:lnTo>
                <a:lnTo>
                  <a:pt x="3136746" y="3111680"/>
                </a:lnTo>
                <a:lnTo>
                  <a:pt x="2638605" y="0"/>
                </a:lnTo>
                <a:lnTo>
                  <a:pt x="3634891" y="0"/>
                </a:lnTo>
                <a:lnTo>
                  <a:pt x="3136751" y="3111672"/>
                </a:lnTo>
                <a:lnTo>
                  <a:pt x="4659386" y="352638"/>
                </a:lnTo>
                <a:lnTo>
                  <a:pt x="5444595" y="965852"/>
                </a:lnTo>
                <a:lnTo>
                  <a:pt x="3136750" y="3111678"/>
                </a:lnTo>
                <a:lnTo>
                  <a:pt x="3136749" y="3111680"/>
                </a:lnTo>
                <a:lnTo>
                  <a:pt x="6022247" y="1844943"/>
                </a:lnTo>
                <a:lnTo>
                  <a:pt x="6273488" y="2809030"/>
                </a:lnTo>
                <a:lnTo>
                  <a:pt x="3136749" y="3111682"/>
                </a:lnTo>
                <a:lnTo>
                  <a:pt x="3136749" y="3111686"/>
                </a:lnTo>
                <a:lnTo>
                  <a:pt x="6197153" y="3863119"/>
                </a:lnTo>
                <a:lnTo>
                  <a:pt x="5809629" y="4780948"/>
                </a:lnTo>
                <a:lnTo>
                  <a:pt x="3136748" y="3111688"/>
                </a:lnTo>
                <a:lnTo>
                  <a:pt x="3136748" y="3111688"/>
                </a:lnTo>
                <a:lnTo>
                  <a:pt x="3136749" y="3111689"/>
                </a:lnTo>
                <a:lnTo>
                  <a:pt x="3136748" y="3111689"/>
                </a:lnTo>
                <a:lnTo>
                  <a:pt x="3136748" y="3111690"/>
                </a:lnTo>
                <a:lnTo>
                  <a:pt x="3136748" y="3111689"/>
                </a:lnTo>
                <a:lnTo>
                  <a:pt x="3136746" y="3111687"/>
                </a:lnTo>
                <a:lnTo>
                  <a:pt x="3136744" y="3111685"/>
                </a:lnTo>
                <a:lnTo>
                  <a:pt x="3136745" y="3111685"/>
                </a:lnTo>
                <a:lnTo>
                  <a:pt x="3136744" y="3111684"/>
                </a:lnTo>
                <a:lnTo>
                  <a:pt x="3136744" y="3111685"/>
                </a:lnTo>
                <a:close/>
              </a:path>
            </a:pathLst>
          </a:cu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211" y="264831"/>
            <a:ext cx="3811435" cy="5396459"/>
            <a:chOff x="3904211" y="263074"/>
            <a:chExt cx="3907867" cy="5689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211" y="263074"/>
              <a:ext cx="3886462" cy="568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33"/>
            <a:stretch/>
          </p:blipFill>
          <p:spPr>
            <a:xfrm>
              <a:off x="3925616" y="263074"/>
              <a:ext cx="3886462" cy="38272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6" b="95977" l="1512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363" y="3107874"/>
            <a:ext cx="10000597" cy="3750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0932" y="4521272"/>
            <a:ext cx="6565692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253"/>
                <a:gd name="adj2" fmla="val 0"/>
              </a:avLst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Huy hieäu hoïc taäp</a:t>
            </a:r>
          </a:p>
        </p:txBody>
      </p:sp>
    </p:spTree>
    <p:extLst>
      <p:ext uri="{BB962C8B-B14F-4D97-AF65-F5344CB8AC3E}">
        <p14:creationId xmlns:p14="http://schemas.microsoft.com/office/powerpoint/2010/main" val="3650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052456"/>
            <a:ext cx="8064500" cy="282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348"/>
            <a:ext cx="1130300" cy="13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7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-38086"/>
            <a:ext cx="9144000" cy="7048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7971" y="235155"/>
            <a:ext cx="4117367" cy="2864073"/>
          </a:xfrm>
          <a:prstGeom prst="rect">
            <a:avLst/>
          </a:prstGeom>
          <a:noFill/>
        </p:spPr>
        <p:txBody>
          <a:bodyPr wrap="square" lIns="123652" tIns="61827" rIns="123652" bIns="61827">
            <a:spAutoFit/>
          </a:bodyPr>
          <a:lstStyle/>
          <a:p>
            <a:pPr algn="ctr" defTabSz="1293074">
              <a:defRPr/>
            </a:pPr>
            <a:r>
              <a:rPr lang="en-US" sz="8900" b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Cuûng coá</a:t>
            </a:r>
            <a:endParaRPr lang="en-US" sz="8900" b="1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1415"/>
            <a:ext cx="2303289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41" y="1728175"/>
            <a:ext cx="2945608" cy="47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418490"/>
            <a:ext cx="9425506" cy="727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413478"/>
            <a:ext cx="1162050" cy="1221201"/>
          </a:xfrm>
          <a:prstGeom prst="rect">
            <a:avLst/>
          </a:prstGeom>
          <a:noFill/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1" y="5410200"/>
            <a:ext cx="1447800" cy="14478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295401" y="1524024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 dirty="0">
                <a:solidFill>
                  <a:srgbClr val="FF0000"/>
                </a:solidFill>
                <a:latin typeface="UTM Azuki" panose="02040603050506020204" pitchFamily="18" charset="0"/>
              </a:rPr>
              <a:t>  </a:t>
            </a:r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 QUÀ</a:t>
            </a:r>
          </a:p>
          <a:p>
            <a:pPr algn="ctr" defTabSz="914400"/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BẤT NGỜ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9144000" cy="693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571" y="2583825"/>
            <a:ext cx="5545506" cy="1569570"/>
          </a:xfrm>
          <a:prstGeom prst="rect">
            <a:avLst/>
          </a:prstGeom>
          <a:noFill/>
        </p:spPr>
        <p:txBody>
          <a:bodyPr wrap="none" lIns="91351" tIns="45675" rIns="91351" bIns="45675" rtlCol="0">
            <a:spAutoFit/>
          </a:bodyPr>
          <a:lstStyle/>
          <a:p>
            <a:pPr algn="ctr" defTabSz="913489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đến đây là kết thúc</a:t>
            </a:r>
          </a:p>
          <a:p>
            <a:pPr algn="ctr" defTabSz="913489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tạm biệt các con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PNGPIX-COM-Birthday-Gift-Vector-PNG-Transparent-Imag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83270"/>
            <a:ext cx="1371600" cy="1343025"/>
          </a:xfrm>
          <a:prstGeom prst="rect">
            <a:avLst/>
          </a:prstGeom>
          <a:noFill/>
        </p:spPr>
      </p:pic>
      <p:pic>
        <p:nvPicPr>
          <p:cNvPr id="39" name="Picture 2" descr="C:\Users\ADMIN\Desktop\gif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6933" y="3035349"/>
            <a:ext cx="1216318" cy="1216318"/>
          </a:xfrm>
          <a:prstGeom prst="rect">
            <a:avLst/>
          </a:prstGeom>
          <a:noFill/>
        </p:spPr>
      </p:pic>
      <p:pic>
        <p:nvPicPr>
          <p:cNvPr id="44" name="Picture 8" descr="C:\Users\ADMIN\Desktop\gift-clipart-pink-gift-14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619" y="3035351"/>
            <a:ext cx="914399" cy="1133553"/>
          </a:xfrm>
          <a:prstGeom prst="rect">
            <a:avLst/>
          </a:prstGeom>
          <a:noFill/>
        </p:spPr>
      </p:pic>
      <p:pic>
        <p:nvPicPr>
          <p:cNvPr id="48" name="Picture 4" descr="C:\Users\ADMIN\Desktop\PNGPIX-COM-Birthday-Gift-Vector-PNG-Transparent-Imag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332" y="5467334"/>
            <a:ext cx="1371600" cy="1343025"/>
          </a:xfrm>
          <a:prstGeom prst="rect">
            <a:avLst/>
          </a:prstGeom>
          <a:noFill/>
        </p:spPr>
      </p:pic>
      <p:pic>
        <p:nvPicPr>
          <p:cNvPr id="54" name="Picture 3" descr="C:\Users\ADMIN\Desktop\christmas-present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12152" y="1569111"/>
            <a:ext cx="1216318" cy="1216318"/>
          </a:xfrm>
          <a:prstGeom prst="rect">
            <a:avLst/>
          </a:prstGeom>
          <a:noFill/>
        </p:spPr>
      </p:pic>
      <p:pic>
        <p:nvPicPr>
          <p:cNvPr id="57" name="Picture 6" descr="C:\Users\ADMIN\Desktop\Birthday-Present-Free-Download-PNG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44855" y="1447800"/>
            <a:ext cx="1451403" cy="1292518"/>
          </a:xfrm>
          <a:prstGeom prst="rect">
            <a:avLst/>
          </a:prstGeom>
          <a:noFill/>
        </p:spPr>
      </p:pic>
      <p:pic>
        <p:nvPicPr>
          <p:cNvPr id="63" name="Picture 5" descr="C:\Users\ADMIN\Desktop\present-1417611_640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69117" y="4281523"/>
            <a:ext cx="1173707" cy="1233452"/>
          </a:xfrm>
          <a:prstGeom prst="rect">
            <a:avLst/>
          </a:prstGeom>
          <a:noFill/>
        </p:spPr>
      </p:pic>
      <p:pic>
        <p:nvPicPr>
          <p:cNvPr id="66" name="Picture 9" descr="C:\Users\ADMIN\Desktop\gift_present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53258" y="4139780"/>
            <a:ext cx="1369955" cy="1273302"/>
          </a:xfrm>
          <a:prstGeom prst="rect">
            <a:avLst/>
          </a:prstGeom>
          <a:noFill/>
        </p:spPr>
      </p:pic>
      <p:pic>
        <p:nvPicPr>
          <p:cNvPr id="37" name="Picture 36" descr="Hình ảnh có liên quan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18540179" flipH="1">
            <a:off x="7667481" y="5230126"/>
            <a:ext cx="1311446" cy="139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9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36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4239213"/>
            <a:ext cx="2667000" cy="26114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540179" flipH="1">
            <a:off x="57342" y="4604357"/>
            <a:ext cx="1912929" cy="2040457"/>
          </a:xfrm>
          <a:prstGeom prst="rect">
            <a:avLst/>
          </a:prstGeom>
          <a:noFill/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821728" y="68659"/>
            <a:ext cx="1356518" cy="12192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2800351" y="2669528"/>
            <a:ext cx="36766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000" b="1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anh</a:t>
            </a:r>
            <a:endParaRPr lang="en-US" sz="8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4239213"/>
            <a:ext cx="2667000" cy="26114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540179" flipH="1">
            <a:off x="57342" y="4604357"/>
            <a:ext cx="1912929" cy="2040457"/>
          </a:xfrm>
          <a:prstGeom prst="rect">
            <a:avLst/>
          </a:prstGeom>
          <a:noFill/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821728" y="68659"/>
            <a:ext cx="1356518" cy="12192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2800351" y="2669528"/>
            <a:ext cx="36766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000" b="1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eânh</a:t>
            </a:r>
            <a:endParaRPr lang="en-US" sz="8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4239213"/>
            <a:ext cx="2667000" cy="26114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540179" flipH="1">
            <a:off x="57342" y="4604357"/>
            <a:ext cx="1912929" cy="2040457"/>
          </a:xfrm>
          <a:prstGeom prst="rect">
            <a:avLst/>
          </a:prstGeom>
          <a:noFill/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821728" y="68659"/>
            <a:ext cx="1356518" cy="12192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2800351" y="2669528"/>
            <a:ext cx="36766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000" b="1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inh</a:t>
            </a:r>
            <a:endParaRPr lang="en-US" sz="8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4239213"/>
            <a:ext cx="2667000" cy="26114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540179" flipH="1">
            <a:off x="57342" y="4604357"/>
            <a:ext cx="1912929" cy="2040457"/>
          </a:xfrm>
          <a:prstGeom prst="rect">
            <a:avLst/>
          </a:prstGeom>
          <a:noFill/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821728" y="68659"/>
            <a:ext cx="1356518" cy="12192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2800351" y="2669528"/>
            <a:ext cx="36766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000" b="1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öôu</a:t>
            </a:r>
            <a:endParaRPr lang="en-US" sz="8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4239213"/>
            <a:ext cx="2667000" cy="26114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540179" flipH="1">
            <a:off x="57342" y="4604357"/>
            <a:ext cx="1912929" cy="2040457"/>
          </a:xfrm>
          <a:prstGeom prst="rect">
            <a:avLst/>
          </a:prstGeom>
          <a:noFill/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821728" y="68659"/>
            <a:ext cx="1356518" cy="12192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2800351" y="2669528"/>
            <a:ext cx="36766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000" b="1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ieâu</a:t>
            </a:r>
            <a:endParaRPr lang="en-US" sz="8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2&quot;/&gt;&lt;property id=&quot;20307&quot; value=&quot;266&quot;/&gt;&lt;/object&gt;&lt;object type=&quot;3&quot; unique_id=&quot;10005&quot;&gt;&lt;property id=&quot;20148&quot; value=&quot;5&quot;/&gt;&lt;property id=&quot;20300&quot; value=&quot;Slide 13&quot;/&gt;&lt;property id=&quot;20307&quot; value=&quot;275&quot;/&gt;&lt;/object&gt;&lt;object type=&quot;3&quot; unique_id=&quot;10006&quot;&gt;&lt;property id=&quot;20148&quot; value=&quot;5&quot;/&gt;&lt;property id=&quot;20300&quot; value=&quot;Slide 14&quot;/&gt;&lt;property id=&quot;20307&quot; value=&quot;271&quot;/&gt;&lt;/object&gt;&lt;object type=&quot;3&quot; unique_id=&quot;10007&quot;&gt;&lt;property id=&quot;20148&quot; value=&quot;5&quot;/&gt;&lt;property id=&quot;20300&quot; value=&quot;Slide 15&quot;/&gt;&lt;property id=&quot;20307&quot; value=&quot;268&quot;/&gt;&lt;/object&gt;&lt;object type=&quot;3&quot; unique_id=&quot;434434&quot;&gt;&lt;property id=&quot;20148&quot; value=&quot;5&quot;/&gt;&lt;property id=&quot;20300&quot; value=&quot;Slide 3&quot;/&gt;&lt;property id=&quot;20307&quot; value=&quot;277&quot;/&gt;&lt;/object&gt;&lt;object type=&quot;3&quot; unique_id=&quot;434435&quot;&gt;&lt;property id=&quot;20148&quot; value=&quot;5&quot;/&gt;&lt;property id=&quot;20300&quot; value=&quot;Slide 4&quot;/&gt;&lt;property id=&quot;20307&quot; value=&quot;278&quot;/&gt;&lt;/object&gt;&lt;object type=&quot;3&quot; unique_id=&quot;434436&quot;&gt;&lt;property id=&quot;20148&quot; value=&quot;5&quot;/&gt;&lt;property id=&quot;20300&quot; value=&quot;Slide 5&quot;/&gt;&lt;property id=&quot;20307&quot; value=&quot;279&quot;/&gt;&lt;/object&gt;&lt;object type=&quot;3&quot; unique_id=&quot;434437&quot;&gt;&lt;property id=&quot;20148&quot; value=&quot;5&quot;/&gt;&lt;property id=&quot;20300&quot; value=&quot;Slide 6&quot;/&gt;&lt;property id=&quot;20307&quot; value=&quot;280&quot;/&gt;&lt;/object&gt;&lt;object type=&quot;3&quot; unique_id=&quot;434438&quot;&gt;&lt;property id=&quot;20148&quot; value=&quot;5&quot;/&gt;&lt;property id=&quot;20300&quot; value=&quot;Slide 7&quot;/&gt;&lt;property id=&quot;20307&quot; value=&quot;281&quot;/&gt;&lt;/object&gt;&lt;object type=&quot;3&quot; unique_id=&quot;434439&quot;&gt;&lt;property id=&quot;20148&quot; value=&quot;5&quot;/&gt;&lt;property id=&quot;20300&quot; value=&quot;Slide 8&quot;/&gt;&lt;property id=&quot;20307&quot; value=&quot;282&quot;/&gt;&lt;/object&gt;&lt;object type=&quot;3&quot; unique_id=&quot;434440&quot;&gt;&lt;property id=&quot;20148&quot; value=&quot;5&quot;/&gt;&lt;property id=&quot;20300&quot; value=&quot;Slide 9&quot;/&gt;&lt;property id=&quot;20307&quot; value=&quot;283&quot;/&gt;&lt;/object&gt;&lt;object type=&quot;3&quot; unique_id=&quot;434441&quot;&gt;&lt;property id=&quot;20148&quot; value=&quot;5&quot;/&gt;&lt;property id=&quot;20300&quot; value=&quot;Slide 10&quot;/&gt;&lt;property id=&quot;20307&quot; value=&quot;284&quot;/&gt;&lt;/object&gt;&lt;object type=&quot;3&quot; unique_id=&quot;434442&quot;&gt;&lt;property id=&quot;20148&quot; value=&quot;5&quot;/&gt;&lt;property id=&quot;20300&quot; value=&quot;Slide 11&quot;/&gt;&lt;property id=&quot;20307&quot; value=&quot;285&quot;/&gt;&lt;/object&gt;&lt;object type=&quot;3&quot; unique_id=&quot;442593&quot;&gt;&lt;property id=&quot;20148&quot; value=&quot;5&quot;/&gt;&lt;property id=&quot;20300&quot; value=&quot;Slide 16&quot;/&gt;&lt;property id=&quot;20307&quot; value=&quot;286&quot;/&gt;&lt;/object&gt;&lt;object type=&quot;3&quot; unique_id=&quot;442594&quot;&gt;&lt;property id=&quot;20148&quot; value=&quot;5&quot;/&gt;&lt;property id=&quot;20300&quot; value=&quot;Slide 17&quot;/&gt;&lt;property id=&quot;20307&quot; value=&quot;287&quot;/&gt;&lt;/object&gt;&lt;object type=&quot;3&quot; unique_id=&quot;443582&quot;&gt;&lt;property id=&quot;20148&quot; value=&quot;5&quot;/&gt;&lt;property id=&quot;20300&quot; value=&quot;Slide 1&quot;/&gt;&lt;property id=&quot;20307&quot; value=&quot;288&quot;/&gt;&lt;/object&gt;&lt;object type=&quot;3&quot; unique_id=&quot;443583&quot;&gt;&lt;property id=&quot;20148&quot; value=&quot;5&quot;/&gt;&lt;property id=&quot;20300&quot; value=&quot;Slide 2&quot;/&gt;&lt;property id=&quot;20307&quot; value=&quot;289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215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UTM Azuki</vt:lpstr>
      <vt:lpstr>VNI-Avo</vt:lpstr>
      <vt:lpstr>Office Theme</vt:lpstr>
      <vt:lpstr>1_Office Theme</vt:lpstr>
      <vt:lpstr>10_Office Theme</vt:lpstr>
      <vt:lpstr>11_Office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Tuyền Nguyễn</dc:creator>
  <cp:lastModifiedBy>Administrator</cp:lastModifiedBy>
  <cp:revision>35</cp:revision>
  <dcterms:created xsi:type="dcterms:W3CDTF">2020-08-25T15:10:54Z</dcterms:created>
  <dcterms:modified xsi:type="dcterms:W3CDTF">2021-12-31T01:14:23Z</dcterms:modified>
</cp:coreProperties>
</file>